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86" r:id="rId4"/>
    <p:sldId id="258" r:id="rId5"/>
    <p:sldId id="259" r:id="rId6"/>
    <p:sldId id="260" r:id="rId7"/>
    <p:sldId id="287" r:id="rId8"/>
    <p:sldId id="280" r:id="rId9"/>
    <p:sldId id="282" r:id="rId10"/>
    <p:sldId id="283" r:id="rId11"/>
    <p:sldId id="285" r:id="rId12"/>
  </p:sldIdLst>
  <p:sldSz cx="9144000" cy="6858000" type="screen4x3"/>
  <p:notesSz cx="6858000" cy="9144000"/>
  <p:defaultTextStyle>
    <a:defPPr>
      <a:defRPr lang="sr-Latn-C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306" autoAdjust="0"/>
    <p:restoredTop sz="94690" autoAdjust="0"/>
  </p:normalViewPr>
  <p:slideViewPr>
    <p:cSldViewPr>
      <p:cViewPr varScale="1">
        <p:scale>
          <a:sx n="73" d="100"/>
          <a:sy n="73" d="100"/>
        </p:scale>
        <p:origin x="-1086" y="18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4" name="Date Placeholder 29"/>
          <p:cNvSpPr>
            <a:spLocks noGrp="1"/>
          </p:cNvSpPr>
          <p:nvPr>
            <p:ph type="dt" sz="half" idx="10"/>
          </p:nvPr>
        </p:nvSpPr>
        <p:spPr/>
        <p:txBody>
          <a:bodyPr/>
          <a:lstStyle>
            <a:lvl1pPr>
              <a:defRPr/>
            </a:lvl1pPr>
          </a:lstStyle>
          <a:p>
            <a:pPr>
              <a:defRPr/>
            </a:pPr>
            <a:fld id="{EA5FA445-A945-449C-980A-171671EED92C}" type="datetimeFigureOut">
              <a:rPr lang="sr-Latn-CS"/>
              <a:pPr>
                <a:defRPr/>
              </a:pPr>
              <a:t>16.10.2012</a:t>
            </a:fld>
            <a:endParaRPr lang="hr-HR"/>
          </a:p>
        </p:txBody>
      </p:sp>
      <p:sp>
        <p:nvSpPr>
          <p:cNvPr id="5" name="Footer Placeholder 18"/>
          <p:cNvSpPr>
            <a:spLocks noGrp="1"/>
          </p:cNvSpPr>
          <p:nvPr>
            <p:ph type="ftr" sz="quarter" idx="11"/>
          </p:nvPr>
        </p:nvSpPr>
        <p:spPr/>
        <p:txBody>
          <a:bodyPr/>
          <a:lstStyle>
            <a:lvl1pPr>
              <a:defRPr/>
            </a:lvl1pPr>
          </a:lstStyle>
          <a:p>
            <a:pPr>
              <a:defRPr/>
            </a:pPr>
            <a:endParaRPr lang="hr-HR"/>
          </a:p>
        </p:txBody>
      </p:sp>
      <p:sp>
        <p:nvSpPr>
          <p:cNvPr id="6" name="Slide Number Placeholder 26"/>
          <p:cNvSpPr>
            <a:spLocks noGrp="1"/>
          </p:cNvSpPr>
          <p:nvPr>
            <p:ph type="sldNum" sz="quarter" idx="12"/>
          </p:nvPr>
        </p:nvSpPr>
        <p:spPr/>
        <p:txBody>
          <a:bodyPr/>
          <a:lstStyle>
            <a:lvl1pPr>
              <a:defRPr/>
            </a:lvl1pPr>
          </a:lstStyle>
          <a:p>
            <a:pPr>
              <a:defRPr/>
            </a:pPr>
            <a:fld id="{B41F1D8C-4778-44E6-9C6C-BA7BEFE6DF29}" type="slidenum">
              <a:rPr lang="hr-HR"/>
              <a:pPr>
                <a:defRPr/>
              </a:pPr>
              <a:t>‹#›</a:t>
            </a:fld>
            <a:endParaRPr lang="hr-H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5D98BBC8-705D-4B62-9C32-C2D847D4A826}" type="datetimeFigureOut">
              <a:rPr lang="sr-Latn-CS"/>
              <a:pPr>
                <a:defRPr/>
              </a:pPr>
              <a:t>16.10.2012</a:t>
            </a:fld>
            <a:endParaRPr lang="hr-HR"/>
          </a:p>
        </p:txBody>
      </p:sp>
      <p:sp>
        <p:nvSpPr>
          <p:cNvPr id="5" name="Footer Placeholder 21"/>
          <p:cNvSpPr>
            <a:spLocks noGrp="1"/>
          </p:cNvSpPr>
          <p:nvPr>
            <p:ph type="ftr" sz="quarter" idx="11"/>
          </p:nvPr>
        </p:nvSpPr>
        <p:spPr/>
        <p:txBody>
          <a:bodyPr/>
          <a:lstStyle>
            <a:lvl1pPr>
              <a:defRPr/>
            </a:lvl1pPr>
          </a:lstStyle>
          <a:p>
            <a:pPr>
              <a:defRPr/>
            </a:pPr>
            <a:endParaRPr lang="hr-HR"/>
          </a:p>
        </p:txBody>
      </p:sp>
      <p:sp>
        <p:nvSpPr>
          <p:cNvPr id="6" name="Slide Number Placeholder 17"/>
          <p:cNvSpPr>
            <a:spLocks noGrp="1"/>
          </p:cNvSpPr>
          <p:nvPr>
            <p:ph type="sldNum" sz="quarter" idx="12"/>
          </p:nvPr>
        </p:nvSpPr>
        <p:spPr/>
        <p:txBody>
          <a:bodyPr/>
          <a:lstStyle>
            <a:lvl1pPr>
              <a:defRPr/>
            </a:lvl1pPr>
          </a:lstStyle>
          <a:p>
            <a:pPr>
              <a:defRPr/>
            </a:pPr>
            <a:fld id="{2A9FE8E6-6565-4F8F-A17B-960D03167C9A}" type="slidenum">
              <a:rPr lang="hr-HR"/>
              <a:pPr>
                <a:defRPr/>
              </a:pPr>
              <a:t>‹#›</a:t>
            </a:fld>
            <a:endParaRPr lang="hr-H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069F4BEB-837E-4C1E-9DB6-5F0CBFCD7DD3}" type="datetimeFigureOut">
              <a:rPr lang="sr-Latn-CS"/>
              <a:pPr>
                <a:defRPr/>
              </a:pPr>
              <a:t>16.10.2012</a:t>
            </a:fld>
            <a:endParaRPr lang="hr-HR"/>
          </a:p>
        </p:txBody>
      </p:sp>
      <p:sp>
        <p:nvSpPr>
          <p:cNvPr id="5" name="Footer Placeholder 21"/>
          <p:cNvSpPr>
            <a:spLocks noGrp="1"/>
          </p:cNvSpPr>
          <p:nvPr>
            <p:ph type="ftr" sz="quarter" idx="11"/>
          </p:nvPr>
        </p:nvSpPr>
        <p:spPr/>
        <p:txBody>
          <a:bodyPr/>
          <a:lstStyle>
            <a:lvl1pPr>
              <a:defRPr/>
            </a:lvl1pPr>
          </a:lstStyle>
          <a:p>
            <a:pPr>
              <a:defRPr/>
            </a:pPr>
            <a:endParaRPr lang="hr-HR"/>
          </a:p>
        </p:txBody>
      </p:sp>
      <p:sp>
        <p:nvSpPr>
          <p:cNvPr id="6" name="Slide Number Placeholder 17"/>
          <p:cNvSpPr>
            <a:spLocks noGrp="1"/>
          </p:cNvSpPr>
          <p:nvPr>
            <p:ph type="sldNum" sz="quarter" idx="12"/>
          </p:nvPr>
        </p:nvSpPr>
        <p:spPr/>
        <p:txBody>
          <a:bodyPr/>
          <a:lstStyle>
            <a:lvl1pPr>
              <a:defRPr/>
            </a:lvl1pPr>
          </a:lstStyle>
          <a:p>
            <a:pPr>
              <a:defRPr/>
            </a:pPr>
            <a:fld id="{49082029-1985-40F8-ABFE-688C47E08132}" type="slidenum">
              <a:rPr lang="hr-HR"/>
              <a:pPr>
                <a:defRPr/>
              </a:pPr>
              <a:t>‹#›</a:t>
            </a:fld>
            <a:endParaRPr lang="hr-H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2783B27C-C135-4384-A460-E6EB5F06DBDA}" type="datetimeFigureOut">
              <a:rPr lang="sr-Latn-CS"/>
              <a:pPr>
                <a:defRPr/>
              </a:pPr>
              <a:t>16.10.2012</a:t>
            </a:fld>
            <a:endParaRPr lang="hr-HR"/>
          </a:p>
        </p:txBody>
      </p:sp>
      <p:sp>
        <p:nvSpPr>
          <p:cNvPr id="5" name="Footer Placeholder 21"/>
          <p:cNvSpPr>
            <a:spLocks noGrp="1"/>
          </p:cNvSpPr>
          <p:nvPr>
            <p:ph type="ftr" sz="quarter" idx="11"/>
          </p:nvPr>
        </p:nvSpPr>
        <p:spPr/>
        <p:txBody>
          <a:bodyPr/>
          <a:lstStyle>
            <a:lvl1pPr>
              <a:defRPr/>
            </a:lvl1pPr>
          </a:lstStyle>
          <a:p>
            <a:pPr>
              <a:defRPr/>
            </a:pPr>
            <a:endParaRPr lang="hr-HR"/>
          </a:p>
        </p:txBody>
      </p:sp>
      <p:sp>
        <p:nvSpPr>
          <p:cNvPr id="6" name="Slide Number Placeholder 17"/>
          <p:cNvSpPr>
            <a:spLocks noGrp="1"/>
          </p:cNvSpPr>
          <p:nvPr>
            <p:ph type="sldNum" sz="quarter" idx="12"/>
          </p:nvPr>
        </p:nvSpPr>
        <p:spPr/>
        <p:txBody>
          <a:bodyPr/>
          <a:lstStyle>
            <a:lvl1pPr>
              <a:defRPr/>
            </a:lvl1pPr>
          </a:lstStyle>
          <a:p>
            <a:pPr>
              <a:defRPr/>
            </a:pPr>
            <a:fld id="{2595D4DF-1116-4E32-8E31-1BE788E3A593}" type="slidenum">
              <a:rPr lang="hr-HR"/>
              <a:pPr>
                <a:defRPr/>
              </a:pPr>
              <a:t>‹#›</a:t>
            </a:fld>
            <a:endParaRPr lang="hr-H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8040D06D-16F8-43D7-961F-B48205C0EAB5}" type="datetimeFigureOut">
              <a:rPr lang="sr-Latn-CS"/>
              <a:pPr>
                <a:defRPr/>
              </a:pPr>
              <a:t>16.10.2012</a:t>
            </a:fld>
            <a:endParaRPr lang="hr-HR"/>
          </a:p>
        </p:txBody>
      </p:sp>
      <p:sp>
        <p:nvSpPr>
          <p:cNvPr id="5" name="Footer Placeholder 4"/>
          <p:cNvSpPr>
            <a:spLocks noGrp="1"/>
          </p:cNvSpPr>
          <p:nvPr>
            <p:ph type="ftr" sz="quarter" idx="11"/>
          </p:nvPr>
        </p:nvSpPr>
        <p:spPr/>
        <p:txBody>
          <a:bodyPr/>
          <a:lstStyle>
            <a:lvl1pPr>
              <a:defRPr/>
            </a:lvl1pPr>
          </a:lstStyle>
          <a:p>
            <a:pPr>
              <a:defRPr/>
            </a:pPr>
            <a:endParaRPr lang="hr-HR"/>
          </a:p>
        </p:txBody>
      </p:sp>
      <p:sp>
        <p:nvSpPr>
          <p:cNvPr id="6" name="Slide Number Placeholder 5"/>
          <p:cNvSpPr>
            <a:spLocks noGrp="1"/>
          </p:cNvSpPr>
          <p:nvPr>
            <p:ph type="sldNum" sz="quarter" idx="12"/>
          </p:nvPr>
        </p:nvSpPr>
        <p:spPr/>
        <p:txBody>
          <a:bodyPr/>
          <a:lstStyle>
            <a:lvl1pPr>
              <a:defRPr/>
            </a:lvl1pPr>
          </a:lstStyle>
          <a:p>
            <a:pPr>
              <a:defRPr/>
            </a:pPr>
            <a:fld id="{EC22E907-EE19-40AC-9139-5FD71B2A534F}" type="slidenum">
              <a:rPr lang="hr-HR"/>
              <a:pPr>
                <a:defRPr/>
              </a:pPr>
              <a:t>‹#›</a:t>
            </a:fld>
            <a:endParaRPr lang="hr-H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fld id="{B0326AA3-AF57-4BAE-B710-51FF2BA18C61}" type="datetimeFigureOut">
              <a:rPr lang="sr-Latn-CS"/>
              <a:pPr>
                <a:defRPr/>
              </a:pPr>
              <a:t>16.10.2012</a:t>
            </a:fld>
            <a:endParaRPr lang="hr-HR"/>
          </a:p>
        </p:txBody>
      </p:sp>
      <p:sp>
        <p:nvSpPr>
          <p:cNvPr id="6" name="Footer Placeholder 21"/>
          <p:cNvSpPr>
            <a:spLocks noGrp="1"/>
          </p:cNvSpPr>
          <p:nvPr>
            <p:ph type="ftr" sz="quarter" idx="11"/>
          </p:nvPr>
        </p:nvSpPr>
        <p:spPr/>
        <p:txBody>
          <a:bodyPr/>
          <a:lstStyle>
            <a:lvl1pPr>
              <a:defRPr/>
            </a:lvl1pPr>
          </a:lstStyle>
          <a:p>
            <a:pPr>
              <a:defRPr/>
            </a:pPr>
            <a:endParaRPr lang="hr-HR"/>
          </a:p>
        </p:txBody>
      </p:sp>
      <p:sp>
        <p:nvSpPr>
          <p:cNvPr id="7" name="Slide Number Placeholder 17"/>
          <p:cNvSpPr>
            <a:spLocks noGrp="1"/>
          </p:cNvSpPr>
          <p:nvPr>
            <p:ph type="sldNum" sz="quarter" idx="12"/>
          </p:nvPr>
        </p:nvSpPr>
        <p:spPr/>
        <p:txBody>
          <a:bodyPr/>
          <a:lstStyle>
            <a:lvl1pPr>
              <a:defRPr/>
            </a:lvl1pPr>
          </a:lstStyle>
          <a:p>
            <a:pPr>
              <a:defRPr/>
            </a:pPr>
            <a:fld id="{03DC1C83-B56D-47FE-A100-79FB00955067}" type="slidenum">
              <a:rPr lang="hr-HR"/>
              <a:pPr>
                <a:defRPr/>
              </a:pPr>
              <a:t>‹#›</a:t>
            </a:fld>
            <a:endParaRPr lang="hr-H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9"/>
          <p:cNvSpPr>
            <a:spLocks noGrp="1"/>
          </p:cNvSpPr>
          <p:nvPr>
            <p:ph type="dt" sz="half" idx="10"/>
          </p:nvPr>
        </p:nvSpPr>
        <p:spPr/>
        <p:txBody>
          <a:bodyPr/>
          <a:lstStyle>
            <a:lvl1pPr>
              <a:defRPr/>
            </a:lvl1pPr>
          </a:lstStyle>
          <a:p>
            <a:pPr>
              <a:defRPr/>
            </a:pPr>
            <a:fld id="{75F12CF6-FFBD-4E65-8758-D7811797B5E7}" type="datetimeFigureOut">
              <a:rPr lang="sr-Latn-CS"/>
              <a:pPr>
                <a:defRPr/>
              </a:pPr>
              <a:t>16.10.2012</a:t>
            </a:fld>
            <a:endParaRPr lang="hr-HR"/>
          </a:p>
        </p:txBody>
      </p:sp>
      <p:sp>
        <p:nvSpPr>
          <p:cNvPr id="8" name="Footer Placeholder 21"/>
          <p:cNvSpPr>
            <a:spLocks noGrp="1"/>
          </p:cNvSpPr>
          <p:nvPr>
            <p:ph type="ftr" sz="quarter" idx="11"/>
          </p:nvPr>
        </p:nvSpPr>
        <p:spPr/>
        <p:txBody>
          <a:bodyPr/>
          <a:lstStyle>
            <a:lvl1pPr>
              <a:defRPr/>
            </a:lvl1pPr>
          </a:lstStyle>
          <a:p>
            <a:pPr>
              <a:defRPr/>
            </a:pPr>
            <a:endParaRPr lang="hr-HR"/>
          </a:p>
        </p:txBody>
      </p:sp>
      <p:sp>
        <p:nvSpPr>
          <p:cNvPr id="9" name="Slide Number Placeholder 17"/>
          <p:cNvSpPr>
            <a:spLocks noGrp="1"/>
          </p:cNvSpPr>
          <p:nvPr>
            <p:ph type="sldNum" sz="quarter" idx="12"/>
          </p:nvPr>
        </p:nvSpPr>
        <p:spPr/>
        <p:txBody>
          <a:bodyPr/>
          <a:lstStyle>
            <a:lvl1pPr>
              <a:defRPr/>
            </a:lvl1pPr>
          </a:lstStyle>
          <a:p>
            <a:pPr>
              <a:defRPr/>
            </a:pPr>
            <a:fld id="{E8E9EF35-21C5-4755-AB78-E12B5E4E3C7E}" type="slidenum">
              <a:rPr lang="hr-HR"/>
              <a:pPr>
                <a:defRPr/>
              </a:pPr>
              <a:t>‹#›</a:t>
            </a:fld>
            <a:endParaRPr lang="hr-H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Date Placeholder 9"/>
          <p:cNvSpPr>
            <a:spLocks noGrp="1"/>
          </p:cNvSpPr>
          <p:nvPr>
            <p:ph type="dt" sz="half" idx="10"/>
          </p:nvPr>
        </p:nvSpPr>
        <p:spPr/>
        <p:txBody>
          <a:bodyPr/>
          <a:lstStyle>
            <a:lvl1pPr>
              <a:defRPr/>
            </a:lvl1pPr>
          </a:lstStyle>
          <a:p>
            <a:pPr>
              <a:defRPr/>
            </a:pPr>
            <a:fld id="{F8FC3574-8B29-47A0-B5A5-D9602D0950EB}" type="datetimeFigureOut">
              <a:rPr lang="sr-Latn-CS"/>
              <a:pPr>
                <a:defRPr/>
              </a:pPr>
              <a:t>16.10.2012</a:t>
            </a:fld>
            <a:endParaRPr lang="hr-HR"/>
          </a:p>
        </p:txBody>
      </p:sp>
      <p:sp>
        <p:nvSpPr>
          <p:cNvPr id="4" name="Footer Placeholder 21"/>
          <p:cNvSpPr>
            <a:spLocks noGrp="1"/>
          </p:cNvSpPr>
          <p:nvPr>
            <p:ph type="ftr" sz="quarter" idx="11"/>
          </p:nvPr>
        </p:nvSpPr>
        <p:spPr/>
        <p:txBody>
          <a:bodyPr/>
          <a:lstStyle>
            <a:lvl1pPr>
              <a:defRPr/>
            </a:lvl1pPr>
          </a:lstStyle>
          <a:p>
            <a:pPr>
              <a:defRPr/>
            </a:pPr>
            <a:endParaRPr lang="hr-HR"/>
          </a:p>
        </p:txBody>
      </p:sp>
      <p:sp>
        <p:nvSpPr>
          <p:cNvPr id="5" name="Slide Number Placeholder 17"/>
          <p:cNvSpPr>
            <a:spLocks noGrp="1"/>
          </p:cNvSpPr>
          <p:nvPr>
            <p:ph type="sldNum" sz="quarter" idx="12"/>
          </p:nvPr>
        </p:nvSpPr>
        <p:spPr/>
        <p:txBody>
          <a:bodyPr/>
          <a:lstStyle>
            <a:lvl1pPr>
              <a:defRPr/>
            </a:lvl1pPr>
          </a:lstStyle>
          <a:p>
            <a:pPr>
              <a:defRPr/>
            </a:pPr>
            <a:fld id="{7979BC2A-45D7-495B-9E3A-3303A14B97A9}" type="slidenum">
              <a:rPr lang="hr-HR"/>
              <a:pPr>
                <a:defRPr/>
              </a:pPr>
              <a:t>‹#›</a:t>
            </a:fld>
            <a:endParaRPr lang="hr-H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fld id="{72A04E55-6C80-4152-AE37-9A18A5CE25BE}" type="datetimeFigureOut">
              <a:rPr lang="sr-Latn-CS"/>
              <a:pPr>
                <a:defRPr/>
              </a:pPr>
              <a:t>16.10.2012</a:t>
            </a:fld>
            <a:endParaRPr lang="hr-HR"/>
          </a:p>
        </p:txBody>
      </p:sp>
      <p:sp>
        <p:nvSpPr>
          <p:cNvPr id="3" name="Footer Placeholder 21"/>
          <p:cNvSpPr>
            <a:spLocks noGrp="1"/>
          </p:cNvSpPr>
          <p:nvPr>
            <p:ph type="ftr" sz="quarter" idx="11"/>
          </p:nvPr>
        </p:nvSpPr>
        <p:spPr/>
        <p:txBody>
          <a:bodyPr/>
          <a:lstStyle>
            <a:lvl1pPr>
              <a:defRPr/>
            </a:lvl1pPr>
          </a:lstStyle>
          <a:p>
            <a:pPr>
              <a:defRPr/>
            </a:pPr>
            <a:endParaRPr lang="hr-HR"/>
          </a:p>
        </p:txBody>
      </p:sp>
      <p:sp>
        <p:nvSpPr>
          <p:cNvPr id="4" name="Slide Number Placeholder 17"/>
          <p:cNvSpPr>
            <a:spLocks noGrp="1"/>
          </p:cNvSpPr>
          <p:nvPr>
            <p:ph type="sldNum" sz="quarter" idx="12"/>
          </p:nvPr>
        </p:nvSpPr>
        <p:spPr/>
        <p:txBody>
          <a:bodyPr/>
          <a:lstStyle>
            <a:lvl1pPr>
              <a:defRPr/>
            </a:lvl1pPr>
          </a:lstStyle>
          <a:p>
            <a:pPr>
              <a:defRPr/>
            </a:pPr>
            <a:fld id="{9254E638-973D-4FDD-ADD1-735F95A06F03}" type="slidenum">
              <a:rPr lang="hr-HR"/>
              <a:pPr>
                <a:defRPr/>
              </a:pPr>
              <a:t>‹#›</a:t>
            </a:fld>
            <a:endParaRPr lang="hr-H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fld id="{7F7D2619-ED51-493A-BC39-E7C30CCFDA17}" type="datetimeFigureOut">
              <a:rPr lang="sr-Latn-CS"/>
              <a:pPr>
                <a:defRPr/>
              </a:pPr>
              <a:t>16.10.2012</a:t>
            </a:fld>
            <a:endParaRPr lang="hr-HR"/>
          </a:p>
        </p:txBody>
      </p:sp>
      <p:sp>
        <p:nvSpPr>
          <p:cNvPr id="6" name="Footer Placeholder 21"/>
          <p:cNvSpPr>
            <a:spLocks noGrp="1"/>
          </p:cNvSpPr>
          <p:nvPr>
            <p:ph type="ftr" sz="quarter" idx="11"/>
          </p:nvPr>
        </p:nvSpPr>
        <p:spPr/>
        <p:txBody>
          <a:bodyPr/>
          <a:lstStyle>
            <a:lvl1pPr>
              <a:defRPr/>
            </a:lvl1pPr>
          </a:lstStyle>
          <a:p>
            <a:pPr>
              <a:defRPr/>
            </a:pPr>
            <a:endParaRPr lang="hr-HR"/>
          </a:p>
        </p:txBody>
      </p:sp>
      <p:sp>
        <p:nvSpPr>
          <p:cNvPr id="7" name="Slide Number Placeholder 17"/>
          <p:cNvSpPr>
            <a:spLocks noGrp="1"/>
          </p:cNvSpPr>
          <p:nvPr>
            <p:ph type="sldNum" sz="quarter" idx="12"/>
          </p:nvPr>
        </p:nvSpPr>
        <p:spPr/>
        <p:txBody>
          <a:bodyPr/>
          <a:lstStyle>
            <a:lvl1pPr>
              <a:defRPr/>
            </a:lvl1pPr>
          </a:lstStyle>
          <a:p>
            <a:pPr>
              <a:defRPr/>
            </a:pPr>
            <a:fld id="{DF5D4EE6-C383-45FE-8EBA-C7D58D2710D8}" type="slidenum">
              <a:rPr lang="hr-HR"/>
              <a:pPr>
                <a:defRPr/>
              </a:pPr>
              <a:t>‹#›</a:t>
            </a:fld>
            <a:endParaRPr lang="hr-H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nip and Round Single Corner Rectangle 4"/>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ight Triangle 5"/>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Freeform 6"/>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8" name="Freeform 7"/>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2" name="Title 1"/>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en-US" smtClean="0"/>
              <a:t>Click to edit Master title style</a:t>
            </a:r>
            <a:endParaRPr lang="en-US"/>
          </a:p>
        </p:txBody>
      </p:sp>
      <p:sp>
        <p:nvSpPr>
          <p:cNvPr id="4" name="Text Placeholder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en-US" smtClean="0"/>
              <a:t>Click to edit Master text styles</a:t>
            </a: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en-US" noProof="0" smtClean="0"/>
              <a:t>Click icon to add picture</a:t>
            </a:r>
            <a:endParaRPr lang="en-US" noProof="0" dirty="0"/>
          </a:p>
        </p:txBody>
      </p:sp>
      <p:sp>
        <p:nvSpPr>
          <p:cNvPr id="9" name="Date Placeholder 4"/>
          <p:cNvSpPr>
            <a:spLocks noGrp="1"/>
          </p:cNvSpPr>
          <p:nvPr>
            <p:ph type="dt" sz="half" idx="10"/>
          </p:nvPr>
        </p:nvSpPr>
        <p:spPr/>
        <p:txBody>
          <a:bodyPr/>
          <a:lstStyle>
            <a:lvl1pPr>
              <a:defRPr/>
            </a:lvl1pPr>
          </a:lstStyle>
          <a:p>
            <a:pPr>
              <a:defRPr/>
            </a:pPr>
            <a:fld id="{4919F936-0192-41AA-8922-FEDE7C0D0203}" type="datetimeFigureOut">
              <a:rPr lang="sr-Latn-CS"/>
              <a:pPr>
                <a:defRPr/>
              </a:pPr>
              <a:t>16.10.2012</a:t>
            </a:fld>
            <a:endParaRPr lang="hr-HR"/>
          </a:p>
        </p:txBody>
      </p:sp>
      <p:sp>
        <p:nvSpPr>
          <p:cNvPr id="10" name="Footer Placeholder 5"/>
          <p:cNvSpPr>
            <a:spLocks noGrp="1"/>
          </p:cNvSpPr>
          <p:nvPr>
            <p:ph type="ftr" sz="quarter" idx="11"/>
          </p:nvPr>
        </p:nvSpPr>
        <p:spPr/>
        <p:txBody>
          <a:bodyPr/>
          <a:lstStyle>
            <a:lvl1pPr>
              <a:defRPr/>
            </a:lvl1pPr>
          </a:lstStyle>
          <a:p>
            <a:pPr>
              <a:defRPr/>
            </a:pPr>
            <a:endParaRPr lang="hr-HR"/>
          </a:p>
        </p:txBody>
      </p:sp>
      <p:sp>
        <p:nvSpPr>
          <p:cNvPr id="11" name="Slide Number Placeholder 6"/>
          <p:cNvSpPr>
            <a:spLocks noGrp="1"/>
          </p:cNvSpPr>
          <p:nvPr>
            <p:ph type="sldNum" sz="quarter" idx="12"/>
          </p:nvPr>
        </p:nvSpPr>
        <p:spPr>
          <a:xfrm>
            <a:off x="8077200" y="6356350"/>
            <a:ext cx="609600" cy="365125"/>
          </a:xfrm>
        </p:spPr>
        <p:txBody>
          <a:bodyPr/>
          <a:lstStyle>
            <a:lvl1pPr>
              <a:defRPr/>
            </a:lvl1pPr>
          </a:lstStyle>
          <a:p>
            <a:pPr>
              <a:defRPr/>
            </a:pPr>
            <a:fld id="{EEF37A0F-CEBE-43E1-9175-14F9B59ED023}" type="slidenum">
              <a:rPr lang="hr-HR"/>
              <a:pPr>
                <a:defRPr/>
              </a:pPr>
              <a:t>‹#›</a:t>
            </a:fld>
            <a:endParaRPr lang="hr-H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8" name="Freeform 7"/>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028" name="Title Placeholder 8"/>
          <p:cNvSpPr>
            <a:spLocks noGrp="1"/>
          </p:cNvSpPr>
          <p:nvPr>
            <p:ph type="title"/>
          </p:nvPr>
        </p:nvSpPr>
        <p:spPr bwMode="auto">
          <a:xfrm>
            <a:off x="457200" y="704850"/>
            <a:ext cx="8229600" cy="1143000"/>
          </a:xfrm>
          <a:prstGeom prst="rect">
            <a:avLst/>
          </a:prstGeom>
          <a:noFill/>
          <a:ln w="9525">
            <a:noFill/>
            <a:miter lim="800000"/>
            <a:headEnd/>
            <a:tailEnd/>
          </a:ln>
        </p:spPr>
        <p:txBody>
          <a:bodyPr vert="horz" wrap="square" lIns="0" tIns="45720" rIns="0" bIns="0" numCol="1" anchor="b" anchorCtr="0" compatLnSpc="1">
            <a:prstTxWarp prst="textNoShape">
              <a:avLst/>
            </a:prstTxWarp>
          </a:bodyPr>
          <a:lstStyle/>
          <a:p>
            <a:pPr lvl="0"/>
            <a:r>
              <a:rPr lang="en-US" smtClean="0"/>
              <a:t>Click to edit Master title style</a:t>
            </a:r>
          </a:p>
        </p:txBody>
      </p:sp>
      <p:sp>
        <p:nvSpPr>
          <p:cNvPr id="1029" name="Text Placeholder 29"/>
          <p:cNvSpPr>
            <a:spLocks noGrp="1"/>
          </p:cNvSpPr>
          <p:nvPr>
            <p:ph type="body" idx="1"/>
          </p:nvPr>
        </p:nvSpPr>
        <p:spPr bwMode="auto">
          <a:xfrm>
            <a:off x="457200" y="1935163"/>
            <a:ext cx="8229600" cy="43894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fontAlgn="auto" latinLnBrk="0" hangingPunct="1">
              <a:spcBef>
                <a:spcPts val="0"/>
              </a:spcBef>
              <a:spcAft>
                <a:spcPts val="0"/>
              </a:spcAft>
              <a:defRPr kumimoji="0" sz="1200" smtClean="0">
                <a:solidFill>
                  <a:schemeClr val="tx2">
                    <a:shade val="90000"/>
                  </a:schemeClr>
                </a:solidFill>
                <a:latin typeface="+mn-lt"/>
                <a:cs typeface="+mn-cs"/>
              </a:defRPr>
            </a:lvl1pPr>
          </a:lstStyle>
          <a:p>
            <a:pPr>
              <a:defRPr/>
            </a:pPr>
            <a:fld id="{D71C2A18-4F77-4A2C-BA24-2B0F27D52FE4}" type="datetimeFigureOut">
              <a:rPr lang="sr-Latn-CS"/>
              <a:pPr>
                <a:defRPr/>
              </a:pPr>
              <a:t>16.10.2012</a:t>
            </a:fld>
            <a:endParaRPr lang="hr-H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fontAlgn="auto" latinLnBrk="0" hangingPunct="1">
              <a:spcBef>
                <a:spcPts val="0"/>
              </a:spcBef>
              <a:spcAft>
                <a:spcPts val="0"/>
              </a:spcAft>
              <a:defRPr kumimoji="0" sz="1200">
                <a:solidFill>
                  <a:schemeClr val="tx2">
                    <a:shade val="90000"/>
                  </a:schemeClr>
                </a:solidFill>
                <a:latin typeface="+mn-lt"/>
                <a:cs typeface="+mn-cs"/>
              </a:defRPr>
            </a:lvl1pPr>
          </a:lstStyle>
          <a:p>
            <a:pPr>
              <a:defRPr/>
            </a:pPr>
            <a:endParaRPr lang="hr-H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fontAlgn="auto" latinLnBrk="0" hangingPunct="1">
              <a:spcBef>
                <a:spcPts val="0"/>
              </a:spcBef>
              <a:spcAft>
                <a:spcPts val="0"/>
              </a:spcAft>
              <a:defRPr kumimoji="0" sz="1200" smtClean="0">
                <a:solidFill>
                  <a:schemeClr val="tx2">
                    <a:shade val="90000"/>
                  </a:schemeClr>
                </a:solidFill>
                <a:latin typeface="+mn-lt"/>
                <a:cs typeface="+mn-cs"/>
              </a:defRPr>
            </a:lvl1pPr>
          </a:lstStyle>
          <a:p>
            <a:pPr>
              <a:defRPr/>
            </a:pPr>
            <a:fld id="{4A3D7D68-B47C-4A27-8191-85DE9960AD6E}" type="slidenum">
              <a:rPr lang="hr-HR"/>
              <a:pPr>
                <a:defRPr/>
              </a:pPr>
              <a:t>‹#›</a:t>
            </a:fld>
            <a:endParaRPr lang="hr-HR"/>
          </a:p>
        </p:txBody>
      </p:sp>
      <p:grpSp>
        <p:nvGrpSpPr>
          <p:cNvPr id="1033" name="Group 1"/>
          <p:cNvGrpSpPr>
            <a:grpSpLocks/>
          </p:cNvGrpSpPr>
          <p:nvPr/>
        </p:nvGrpSpPr>
        <p:grpSpPr bwMode="auto">
          <a:xfrm>
            <a:off x="-19050" y="203200"/>
            <a:ext cx="9180513" cy="647700"/>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grpSp>
    </p:spTree>
  </p:cSld>
  <p:clrMap bg1="lt1" tx1="dk1" bg2="lt2" tx2="dk2" accent1="accent1" accent2="accent2" accent3="accent3" accent4="accent4" accent5="accent5" accent6="accent6" hlink="hlink" folHlink="folHlink"/>
  <p:sldLayoutIdLst>
    <p:sldLayoutId id="2147483683" r:id="rId1"/>
    <p:sldLayoutId id="2147483675" r:id="rId2"/>
    <p:sldLayoutId id="2147483684" r:id="rId3"/>
    <p:sldLayoutId id="2147483676" r:id="rId4"/>
    <p:sldLayoutId id="2147483677" r:id="rId5"/>
    <p:sldLayoutId id="2147483678" r:id="rId6"/>
    <p:sldLayoutId id="2147483679" r:id="rId7"/>
    <p:sldLayoutId id="2147483680" r:id="rId8"/>
    <p:sldLayoutId id="2147483685" r:id="rId9"/>
    <p:sldLayoutId id="2147483681" r:id="rId10"/>
    <p:sldLayoutId id="2147483682" r:id="rId11"/>
  </p:sldLayoutIdLst>
  <p:txStyles>
    <p:titleStyle>
      <a:lvl1pPr algn="l" rtl="0" fontAlgn="base">
        <a:spcBef>
          <a:spcPct val="0"/>
        </a:spcBef>
        <a:spcAft>
          <a:spcPct val="0"/>
        </a:spcAft>
        <a:defRPr sz="5000" kern="1200">
          <a:solidFill>
            <a:schemeClr val="tx2"/>
          </a:solidFill>
          <a:latin typeface="+mj-lt"/>
          <a:ea typeface="+mj-ea"/>
          <a:cs typeface="+mj-cs"/>
        </a:defRPr>
      </a:lvl1pPr>
      <a:lvl2pPr algn="l" rtl="0" fontAlgn="base">
        <a:spcBef>
          <a:spcPct val="0"/>
        </a:spcBef>
        <a:spcAft>
          <a:spcPct val="0"/>
        </a:spcAft>
        <a:defRPr sz="5000">
          <a:solidFill>
            <a:schemeClr val="tx2"/>
          </a:solidFill>
          <a:latin typeface="Calibri" pitchFamily="34" charset="0"/>
        </a:defRPr>
      </a:lvl2pPr>
      <a:lvl3pPr algn="l" rtl="0" fontAlgn="base">
        <a:spcBef>
          <a:spcPct val="0"/>
        </a:spcBef>
        <a:spcAft>
          <a:spcPct val="0"/>
        </a:spcAft>
        <a:defRPr sz="5000">
          <a:solidFill>
            <a:schemeClr val="tx2"/>
          </a:solidFill>
          <a:latin typeface="Calibri" pitchFamily="34" charset="0"/>
        </a:defRPr>
      </a:lvl3pPr>
      <a:lvl4pPr algn="l" rtl="0" fontAlgn="base">
        <a:spcBef>
          <a:spcPct val="0"/>
        </a:spcBef>
        <a:spcAft>
          <a:spcPct val="0"/>
        </a:spcAft>
        <a:defRPr sz="5000">
          <a:solidFill>
            <a:schemeClr val="tx2"/>
          </a:solidFill>
          <a:latin typeface="Calibri" pitchFamily="34" charset="0"/>
        </a:defRPr>
      </a:lvl4pPr>
      <a:lvl5pPr algn="l" rtl="0" fontAlgn="base">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p:titleStyle>
    <p:bodyStyle>
      <a:lvl1pPr marL="273050" indent="-273050" algn="l" rtl="0" fontAlgn="base">
        <a:spcBef>
          <a:spcPct val="20000"/>
        </a:spcBef>
        <a:spcAft>
          <a:spcPct val="0"/>
        </a:spcAft>
        <a:buClr>
          <a:srgbClr val="0BD0D9"/>
        </a:buClr>
        <a:buSzPct val="95000"/>
        <a:buFont typeface="Wingdings 2" pitchFamily="18" charset="2"/>
        <a:buChar char=""/>
        <a:defRPr sz="2600" kern="1200">
          <a:solidFill>
            <a:schemeClr val="tx1"/>
          </a:solidFill>
          <a:latin typeface="+mn-lt"/>
          <a:ea typeface="+mn-ea"/>
          <a:cs typeface="+mn-cs"/>
        </a:defRPr>
      </a:lvl1pPr>
      <a:lvl2pPr marL="639763" indent="-246063" algn="l" rtl="0" fontAlgn="base">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algn="l" rtl="0" fontAlgn="base">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algn="l" rtl="0" fontAlgn="base">
        <a:spcBef>
          <a:spcPct val="20000"/>
        </a:spcBef>
        <a:spcAft>
          <a:spcPct val="0"/>
        </a:spcAft>
        <a:buClr>
          <a:srgbClr val="0BD0D9"/>
        </a:buClr>
        <a:buSzPct val="65000"/>
        <a:buFont typeface="Wingdings 2" pitchFamily="18" charset="2"/>
        <a:buChar char=""/>
        <a:defRPr sz="2000" kern="1200">
          <a:solidFill>
            <a:schemeClr val="tx1"/>
          </a:solidFill>
          <a:latin typeface="+mn-lt"/>
          <a:ea typeface="+mn-ea"/>
          <a:cs typeface="+mn-cs"/>
        </a:defRPr>
      </a:lvl4pPr>
      <a:lvl5pPr marL="1462088" indent="-209550" algn="l" rtl="0" fontAlgn="base">
        <a:spcBef>
          <a:spcPct val="20000"/>
        </a:spcBef>
        <a:spcAft>
          <a:spcPct val="0"/>
        </a:spcAft>
        <a:buClr>
          <a:srgbClr val="10CF9B"/>
        </a:buClr>
        <a:buSzPct val="65000"/>
        <a:buFont typeface="Wingdings 2"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2.xml"/><Relationship Id="rId4" Type="http://schemas.openxmlformats.org/officeDocument/2006/relationships/image" Target="../media/image12.jpeg"/></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42985"/>
            <a:ext cx="7772400" cy="2071701"/>
          </a:xfrm>
        </p:spPr>
        <p:txBody>
          <a:bodyPr/>
          <a:lstStyle/>
          <a:p>
            <a:pPr fontAlgn="auto">
              <a:spcAft>
                <a:spcPts val="0"/>
              </a:spcAft>
              <a:defRPr/>
            </a:pPr>
            <a:r>
              <a:rPr lang="hr-HR" dirty="0" smtClean="0"/>
              <a:t>Kruh kroz povijest</a:t>
            </a:r>
            <a:endParaRPr lang="hr-HR" dirty="0"/>
          </a:p>
        </p:txBody>
      </p:sp>
      <p:pic>
        <p:nvPicPr>
          <p:cNvPr id="5123" name="Picture 2" descr="C:\Users\Barko\Desktop\kruh.jpg"/>
          <p:cNvPicPr>
            <a:picLocks noChangeAspect="1" noChangeArrowheads="1"/>
          </p:cNvPicPr>
          <p:nvPr/>
        </p:nvPicPr>
        <p:blipFill>
          <a:blip r:embed="rId2" cstate="print"/>
          <a:srcRect/>
          <a:stretch>
            <a:fillRect/>
          </a:stretch>
        </p:blipFill>
        <p:spPr bwMode="auto">
          <a:xfrm>
            <a:off x="2857500" y="3357563"/>
            <a:ext cx="3429000" cy="2286000"/>
          </a:xfrm>
          <a:prstGeom prst="rect">
            <a:avLst/>
          </a:prstGeom>
          <a:noFill/>
          <a:ln w="9525">
            <a:noFill/>
            <a:miter lim="800000"/>
            <a:headEnd/>
            <a:tailEnd/>
          </a:ln>
        </p:spPr>
      </p:pic>
    </p:spTree>
  </p:cSld>
  <p:clrMapOvr>
    <a:masterClrMapping/>
  </p:clrMapOvr>
  <p:transition>
    <p:dissolv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00042"/>
            <a:ext cx="8229600" cy="642942"/>
          </a:xfrm>
        </p:spPr>
        <p:txBody>
          <a:bodyPr/>
          <a:lstStyle/>
          <a:p>
            <a:r>
              <a:rPr lang="hr-HR" dirty="0" smtClean="0"/>
              <a:t>      Zanimljivosti o kruh</a:t>
            </a:r>
            <a:endParaRPr lang="hr-HR" dirty="0"/>
          </a:p>
        </p:txBody>
      </p:sp>
      <p:sp>
        <p:nvSpPr>
          <p:cNvPr id="3" name="Content Placeholder 2"/>
          <p:cNvSpPr>
            <a:spLocks noGrp="1"/>
          </p:cNvSpPr>
          <p:nvPr>
            <p:ph idx="1"/>
          </p:nvPr>
        </p:nvSpPr>
        <p:spPr>
          <a:xfrm>
            <a:off x="457200" y="1214422"/>
            <a:ext cx="8229600" cy="5643578"/>
          </a:xfrm>
        </p:spPr>
        <p:txBody>
          <a:bodyPr/>
          <a:lstStyle/>
          <a:p>
            <a:pPr>
              <a:buNone/>
            </a:pPr>
            <a:r>
              <a:rPr lang="hr-HR" dirty="0" smtClean="0"/>
              <a:t> U Egiptu su uz pokojnikovo tijelo u grobnice stavljali zalihe kruha.</a:t>
            </a:r>
            <a:endParaRPr lang="hr-HR" b="1" dirty="0" smtClean="0"/>
          </a:p>
          <a:p>
            <a:r>
              <a:rPr lang="hr-HR" dirty="0" smtClean="0"/>
              <a:t>Grčki filozof Sokrat je smatrao da je kruh </a:t>
            </a:r>
            <a:r>
              <a:rPr lang="hr-HR" b="1" dirty="0" smtClean="0"/>
              <a:t>hrana za svinje.</a:t>
            </a:r>
            <a:endParaRPr lang="hr-HR" dirty="0" smtClean="0"/>
          </a:p>
          <a:p>
            <a:r>
              <a:rPr lang="hr-HR" dirty="0" smtClean="0"/>
              <a:t>Rimski vojnici su često nazvani ’’ žderači kruha’’jer su svakodnevno dobivali kilogram kruha.</a:t>
            </a:r>
          </a:p>
          <a:p>
            <a:r>
              <a:rPr lang="hr-HR" dirty="0" smtClean="0"/>
              <a:t> 1928 god. je započela era narezanog kruha kada je Otto Frederick Rohwedde izmislio stroj koji istovremeno reže i zamata kruh </a:t>
            </a:r>
          </a:p>
          <a:p>
            <a:r>
              <a:rPr lang="hr-HR" dirty="0" smtClean="0"/>
              <a:t>U jednom britanskom muzeju i danas je moguće vidjeti štrucu kruha koji su Egipćani napravili i ispekli otprilike 5000 godina.</a:t>
            </a:r>
          </a:p>
          <a:p>
            <a:endParaRPr lang="hr-HR" dirty="0" smtClean="0"/>
          </a:p>
          <a:p>
            <a:endParaRPr lang="hr-HR" dirty="0" smtClean="0"/>
          </a:p>
          <a:p>
            <a:endParaRPr lang="hr-HR" dirty="0" smtClean="0"/>
          </a:p>
          <a:p>
            <a:endParaRPr lang="hr-HR" dirty="0" smtClean="0"/>
          </a:p>
          <a:p>
            <a:endParaRPr lang="hr-HR"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71480"/>
            <a:ext cx="8229600" cy="1071570"/>
          </a:xfrm>
        </p:spPr>
        <p:txBody>
          <a:bodyPr/>
          <a:lstStyle/>
          <a:p>
            <a:r>
              <a:rPr lang="hr-HR" dirty="0" smtClean="0"/>
              <a:t>Pogledajmo par sličica kruha </a:t>
            </a:r>
            <a:endParaRPr lang="hr-HR" dirty="0"/>
          </a:p>
        </p:txBody>
      </p:sp>
      <p:pic>
        <p:nvPicPr>
          <p:cNvPr id="22530" name="Picture 2" descr="C:\Users\Barko\Desktop\s_1254906907_903.jpg"/>
          <p:cNvPicPr>
            <a:picLocks noChangeAspect="1" noChangeArrowheads="1"/>
          </p:cNvPicPr>
          <p:nvPr/>
        </p:nvPicPr>
        <p:blipFill>
          <a:blip r:embed="rId2" cstate="print"/>
          <a:srcRect/>
          <a:stretch>
            <a:fillRect/>
          </a:stretch>
        </p:blipFill>
        <p:spPr bwMode="auto">
          <a:xfrm>
            <a:off x="642910" y="1785926"/>
            <a:ext cx="2714644" cy="1733078"/>
          </a:xfrm>
          <a:prstGeom prst="rect">
            <a:avLst/>
          </a:prstGeom>
          <a:noFill/>
        </p:spPr>
      </p:pic>
      <p:pic>
        <p:nvPicPr>
          <p:cNvPr id="22531" name="Picture 3" descr="C:\Users\Barko\Desktop\crni-kruh.jpg"/>
          <p:cNvPicPr>
            <a:picLocks noChangeAspect="1" noChangeArrowheads="1"/>
          </p:cNvPicPr>
          <p:nvPr/>
        </p:nvPicPr>
        <p:blipFill>
          <a:blip r:embed="rId3" cstate="print"/>
          <a:srcRect/>
          <a:stretch>
            <a:fillRect/>
          </a:stretch>
        </p:blipFill>
        <p:spPr bwMode="auto">
          <a:xfrm>
            <a:off x="5214942" y="1785926"/>
            <a:ext cx="2663822" cy="1775881"/>
          </a:xfrm>
          <a:prstGeom prst="rect">
            <a:avLst/>
          </a:prstGeom>
          <a:noFill/>
        </p:spPr>
      </p:pic>
      <p:pic>
        <p:nvPicPr>
          <p:cNvPr id="22533" name="Picture 5" descr="C:\Users\Barko\Desktop\84657c3f911fa7a12fcff12043760345_header.jpg"/>
          <p:cNvPicPr>
            <a:picLocks noChangeAspect="1" noChangeArrowheads="1"/>
          </p:cNvPicPr>
          <p:nvPr/>
        </p:nvPicPr>
        <p:blipFill>
          <a:blip r:embed="rId4" cstate="print"/>
          <a:srcRect/>
          <a:stretch>
            <a:fillRect/>
          </a:stretch>
        </p:blipFill>
        <p:spPr bwMode="auto">
          <a:xfrm>
            <a:off x="2571736" y="4357694"/>
            <a:ext cx="3251200" cy="1625600"/>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Content Placeholder 2"/>
          <p:cNvSpPr>
            <a:spLocks noGrp="1"/>
          </p:cNvSpPr>
          <p:nvPr>
            <p:ph idx="1"/>
          </p:nvPr>
        </p:nvSpPr>
        <p:spPr>
          <a:xfrm>
            <a:off x="571500" y="1143000"/>
            <a:ext cx="8229600" cy="5197475"/>
          </a:xfrm>
        </p:spPr>
        <p:txBody>
          <a:bodyPr/>
          <a:lstStyle/>
          <a:p>
            <a:r>
              <a:rPr lang="hr-HR" dirty="0" smtClean="0"/>
              <a:t>Prvi su kruh, i to od pšenice i ječma, pekli Egipćani 1500 godina , vjerojatno je bio beskvasni i zapravo pogača od brašna i soli, koja se pekla u žeravici  pod pepelom u peći, na što upućuju slike na zidovima grobnica i zapisi starih Egipćana. </a:t>
            </a:r>
          </a:p>
        </p:txBody>
      </p:sp>
      <p:pic>
        <p:nvPicPr>
          <p:cNvPr id="6147" name="Picture 2" descr="C:\Users\Barko\Desktop\50415_229522076324_1664645_n.jpg"/>
          <p:cNvPicPr>
            <a:picLocks noChangeAspect="1" noChangeArrowheads="1"/>
          </p:cNvPicPr>
          <p:nvPr/>
        </p:nvPicPr>
        <p:blipFill>
          <a:blip r:embed="rId2" cstate="print"/>
          <a:srcRect/>
          <a:stretch>
            <a:fillRect/>
          </a:stretch>
        </p:blipFill>
        <p:spPr bwMode="auto">
          <a:xfrm>
            <a:off x="3643313" y="4572000"/>
            <a:ext cx="2119312" cy="1928813"/>
          </a:xfrm>
          <a:prstGeom prst="rect">
            <a:avLst/>
          </a:prstGeom>
          <a:noFill/>
          <a:ln w="9525">
            <a:noFill/>
            <a:miter lim="800000"/>
            <a:headEnd/>
            <a:tailEnd/>
          </a:ln>
        </p:spPr>
      </p:pic>
    </p:spTree>
  </p:cSld>
  <p:clrMapOvr>
    <a:masterClrMapping/>
  </p:clrMapOvr>
  <p:transition>
    <p:dissolv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457200" y="659131"/>
            <a:ext cx="8229600" cy="45719"/>
          </a:xfrm>
        </p:spPr>
        <p:txBody>
          <a:bodyPr/>
          <a:lstStyle/>
          <a:p>
            <a:endParaRPr lang="hr-HR" dirty="0"/>
          </a:p>
        </p:txBody>
      </p:sp>
      <p:sp>
        <p:nvSpPr>
          <p:cNvPr id="3" name="Content Placeholder 2"/>
          <p:cNvSpPr>
            <a:spLocks noGrp="1"/>
          </p:cNvSpPr>
          <p:nvPr>
            <p:ph idx="1"/>
          </p:nvPr>
        </p:nvSpPr>
        <p:spPr/>
        <p:txBody>
          <a:bodyPr/>
          <a:lstStyle/>
          <a:p>
            <a:r>
              <a:rPr lang="hr-HR" dirty="0" smtClean="0"/>
              <a:t>Grčki pomorci su umijeće kruha iz Egipta prenijeli u Grčku i tamo je kruh doživio svoj procvat.</a:t>
            </a:r>
          </a:p>
          <a:p>
            <a:r>
              <a:rPr lang="hr-HR" dirty="0" smtClean="0"/>
              <a:t>Postoje opisi kruha poput  kruh s uljem i medom,štruce kruha u obliku  gljive s makovim zrnjem te vojni specijalitet-kruh pečen na ražnju.</a:t>
            </a:r>
          </a:p>
          <a:p>
            <a:r>
              <a:rPr lang="hr-HR" dirty="0" smtClean="0"/>
              <a:t> U staroj Grčkoj  pekari koji su željeli uštedjeti na soli pekli su kruh koristeći morsku vodu.</a:t>
            </a:r>
          </a:p>
          <a:p>
            <a:endParaRPr lang="hr-HR"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Content Placeholder 2"/>
          <p:cNvSpPr>
            <a:spLocks noGrp="1"/>
          </p:cNvSpPr>
          <p:nvPr>
            <p:ph idx="1"/>
          </p:nvPr>
        </p:nvSpPr>
        <p:spPr>
          <a:xfrm>
            <a:off x="0" y="1071546"/>
            <a:ext cx="8229600" cy="5143536"/>
          </a:xfrm>
        </p:spPr>
        <p:txBody>
          <a:bodyPr/>
          <a:lstStyle/>
          <a:p>
            <a:r>
              <a:rPr lang="vi-VN" dirty="0" smtClean="0"/>
              <a:t>U Rimljana je kruh bio također jedna od najvažnijih namirnica,  pekari su za aristokrate morali za svako jelo poslužiti odgovarajuću vrstu kruha, pekli su lepinje</a:t>
            </a:r>
            <a:r>
              <a:rPr lang="hr-HR" dirty="0" smtClean="0"/>
              <a:t> i kruščiće od sira,maslina, a osobito je bio omiljen kruh sa začinskim biljem.</a:t>
            </a:r>
            <a:endParaRPr lang="hr-HR" sz="3600" dirty="0" smtClean="0"/>
          </a:p>
        </p:txBody>
      </p:sp>
      <p:pic>
        <p:nvPicPr>
          <p:cNvPr id="7171" name="Picture 2" descr="C:\Users\Barko\Desktop\c020c388e0c5aca1cf2998387bb05b43_view_l.jpg"/>
          <p:cNvPicPr>
            <a:picLocks noChangeAspect="1" noChangeArrowheads="1"/>
          </p:cNvPicPr>
          <p:nvPr/>
        </p:nvPicPr>
        <p:blipFill>
          <a:blip r:embed="rId2" cstate="print"/>
          <a:srcRect/>
          <a:stretch>
            <a:fillRect/>
          </a:stretch>
        </p:blipFill>
        <p:spPr bwMode="auto">
          <a:xfrm>
            <a:off x="4572000" y="4125913"/>
            <a:ext cx="3000375" cy="2249487"/>
          </a:xfrm>
          <a:prstGeom prst="rect">
            <a:avLst/>
          </a:prstGeom>
          <a:noFill/>
          <a:ln w="9525">
            <a:noFill/>
            <a:miter lim="800000"/>
            <a:headEnd/>
            <a:tailEnd/>
          </a:ln>
        </p:spPr>
      </p:pic>
      <p:pic>
        <p:nvPicPr>
          <p:cNvPr id="7172" name="Picture 3" descr="C:\Users\Barko\Desktop\imgres.jpg"/>
          <p:cNvPicPr>
            <a:picLocks noChangeAspect="1" noChangeArrowheads="1"/>
          </p:cNvPicPr>
          <p:nvPr/>
        </p:nvPicPr>
        <p:blipFill>
          <a:blip r:embed="rId3" cstate="print"/>
          <a:srcRect/>
          <a:stretch>
            <a:fillRect/>
          </a:stretch>
        </p:blipFill>
        <p:spPr bwMode="auto">
          <a:xfrm>
            <a:off x="1000125" y="4143375"/>
            <a:ext cx="2752725" cy="2062163"/>
          </a:xfrm>
          <a:prstGeom prst="rect">
            <a:avLst/>
          </a:prstGeom>
          <a:noFill/>
          <a:ln w="9525">
            <a:noFill/>
            <a:miter lim="800000"/>
            <a:headEnd/>
            <a:tailEnd/>
          </a:ln>
        </p:spPr>
      </p:pic>
    </p:spTree>
  </p:cSld>
  <p:clrMapOvr>
    <a:masterClrMapping/>
  </p:clrMapOvr>
  <p:transition>
    <p:dissolv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Content Placeholder 2"/>
          <p:cNvSpPr>
            <a:spLocks noGrp="1"/>
          </p:cNvSpPr>
          <p:nvPr>
            <p:ph idx="1"/>
          </p:nvPr>
        </p:nvSpPr>
        <p:spPr>
          <a:xfrm>
            <a:off x="500063" y="428625"/>
            <a:ext cx="8229600" cy="6143625"/>
          </a:xfrm>
        </p:spPr>
        <p:txBody>
          <a:bodyPr/>
          <a:lstStyle/>
          <a:p>
            <a:r>
              <a:rPr lang="hr-HR" dirty="0" smtClean="0"/>
              <a:t>U ranom srednjem vijeku kruh se pekao od žitarica bez dovoljno zobi, ječma i raži, koji se teško dizao i bio je vrlo taman. Kruh pripremljen od bijelog brašna bio je privilegija bogatih, a raženi su dobivali zatvorenici, Položaj u društvu se procjenjivao po boji kruha, bijeli su jeli oni na vrhu društvene ljestvice, a oni na dnu, crni kruh.</a:t>
            </a:r>
          </a:p>
        </p:txBody>
      </p:sp>
      <p:pic>
        <p:nvPicPr>
          <p:cNvPr id="8195" name="Picture 2" descr="C:\Users\Barko\Desktop\zitarice-kruh.jpg"/>
          <p:cNvPicPr>
            <a:picLocks noChangeAspect="1" noChangeArrowheads="1"/>
          </p:cNvPicPr>
          <p:nvPr/>
        </p:nvPicPr>
        <p:blipFill>
          <a:blip r:embed="rId2" cstate="print"/>
          <a:srcRect/>
          <a:stretch>
            <a:fillRect/>
          </a:stretch>
        </p:blipFill>
        <p:spPr bwMode="auto">
          <a:xfrm>
            <a:off x="5143500" y="4071938"/>
            <a:ext cx="3211513" cy="2143125"/>
          </a:xfrm>
          <a:prstGeom prst="rect">
            <a:avLst/>
          </a:prstGeom>
          <a:noFill/>
          <a:ln w="9525">
            <a:noFill/>
            <a:miter lim="800000"/>
            <a:headEnd/>
            <a:tailEnd/>
          </a:ln>
        </p:spPr>
      </p:pic>
      <p:pic>
        <p:nvPicPr>
          <p:cNvPr id="8196" name="Picture 3" descr="C:\Users\Barko\Desktop\imgres.jpg"/>
          <p:cNvPicPr>
            <a:picLocks noChangeAspect="1" noChangeArrowheads="1"/>
          </p:cNvPicPr>
          <p:nvPr/>
        </p:nvPicPr>
        <p:blipFill>
          <a:blip r:embed="rId3" cstate="print"/>
          <a:srcRect/>
          <a:stretch>
            <a:fillRect/>
          </a:stretch>
        </p:blipFill>
        <p:spPr bwMode="auto">
          <a:xfrm>
            <a:off x="1285875" y="4143375"/>
            <a:ext cx="2689225" cy="2014538"/>
          </a:xfrm>
          <a:prstGeom prst="rect">
            <a:avLst/>
          </a:prstGeom>
          <a:noFill/>
          <a:ln w="9525">
            <a:noFill/>
            <a:miter lim="800000"/>
            <a:headEnd/>
            <a:tailEnd/>
          </a:ln>
        </p:spPr>
      </p:pic>
    </p:spTree>
  </p:cSld>
  <p:clrMapOvr>
    <a:masterClrMapping/>
  </p:clrMapOvr>
  <p:transition>
    <p:dissolv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Content Placeholder 2"/>
          <p:cNvSpPr>
            <a:spLocks noGrp="1"/>
          </p:cNvSpPr>
          <p:nvPr>
            <p:ph idx="1"/>
          </p:nvPr>
        </p:nvSpPr>
        <p:spPr>
          <a:xfrm>
            <a:off x="457200" y="571500"/>
            <a:ext cx="8229600" cy="5554663"/>
          </a:xfrm>
        </p:spPr>
        <p:txBody>
          <a:bodyPr/>
          <a:lstStyle/>
          <a:p>
            <a:r>
              <a:rPr lang="hr-HR" smtClean="0"/>
              <a:t>Devetnaesto stoljeće je bila značajna prekretnica u prehrani stanovništva Europe, jer je započela masovna proizvodnja bijelog brašna, a svi nedostatci bijelog kruha kao simbola blagostanja i gospodstva pokazat će se tek u 20. stoljeću.</a:t>
            </a:r>
          </a:p>
        </p:txBody>
      </p:sp>
      <p:pic>
        <p:nvPicPr>
          <p:cNvPr id="9219" name="Picture 2" descr="C:\Users\Barko\Desktop\imgres.jpg"/>
          <p:cNvPicPr>
            <a:picLocks noChangeAspect="1" noChangeArrowheads="1"/>
          </p:cNvPicPr>
          <p:nvPr/>
        </p:nvPicPr>
        <p:blipFill>
          <a:blip r:embed="rId2" cstate="print"/>
          <a:srcRect/>
          <a:stretch>
            <a:fillRect/>
          </a:stretch>
        </p:blipFill>
        <p:spPr bwMode="auto">
          <a:xfrm>
            <a:off x="5143500" y="4214813"/>
            <a:ext cx="2619375" cy="1743075"/>
          </a:xfrm>
          <a:prstGeom prst="rect">
            <a:avLst/>
          </a:prstGeom>
          <a:noFill/>
          <a:ln w="9525">
            <a:noFill/>
            <a:miter lim="800000"/>
            <a:headEnd/>
            <a:tailEnd/>
          </a:ln>
        </p:spPr>
      </p:pic>
      <p:pic>
        <p:nvPicPr>
          <p:cNvPr id="9220" name="Picture 3" descr="C:\Users\Barko\Desktop\imgres.jpg"/>
          <p:cNvPicPr>
            <a:picLocks noChangeAspect="1" noChangeArrowheads="1"/>
          </p:cNvPicPr>
          <p:nvPr/>
        </p:nvPicPr>
        <p:blipFill>
          <a:blip r:embed="rId3" cstate="print"/>
          <a:srcRect/>
          <a:stretch>
            <a:fillRect/>
          </a:stretch>
        </p:blipFill>
        <p:spPr bwMode="auto">
          <a:xfrm>
            <a:off x="857250" y="4143375"/>
            <a:ext cx="2609850" cy="1752600"/>
          </a:xfrm>
          <a:prstGeom prst="rect">
            <a:avLst/>
          </a:prstGeom>
          <a:noFill/>
          <a:ln w="9525">
            <a:noFill/>
            <a:miter lim="800000"/>
            <a:headEnd/>
            <a:tailEnd/>
          </a:ln>
        </p:spPr>
      </p:pic>
    </p:spTree>
  </p:cSld>
  <p:clrMapOvr>
    <a:masterClrMapping/>
  </p:clrMapOvr>
  <p:transition>
    <p:dissolv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3" name="Content Placeholder 2"/>
          <p:cNvSpPr>
            <a:spLocks noGrp="1"/>
          </p:cNvSpPr>
          <p:nvPr>
            <p:ph idx="1"/>
          </p:nvPr>
        </p:nvSpPr>
        <p:spPr/>
        <p:txBody>
          <a:bodyPr/>
          <a:lstStyle/>
          <a:p>
            <a:r>
              <a:rPr lang="hr-HR" dirty="0" smtClean="0"/>
              <a:t>U 19. st. provedena je  modernizacije mlinova </a:t>
            </a:r>
            <a:r>
              <a:rPr lang="hr-HR" dirty="0" smtClean="0"/>
              <a:t>i započela </a:t>
            </a:r>
            <a:r>
              <a:rPr lang="hr-HR" dirty="0" smtClean="0"/>
              <a:t>masovna </a:t>
            </a:r>
            <a:r>
              <a:rPr lang="hr-HR" dirty="0" smtClean="0"/>
              <a:t>proizvodnja </a:t>
            </a:r>
            <a:r>
              <a:rPr lang="hr-HR" dirty="0" smtClean="0"/>
              <a:t>žitarica u Sjevernoj Americi pa je </a:t>
            </a:r>
            <a:r>
              <a:rPr lang="hr-HR" b="1" dirty="0" smtClean="0"/>
              <a:t>brašno </a:t>
            </a:r>
            <a:r>
              <a:rPr lang="hr-HR" dirty="0" smtClean="0"/>
              <a:t>postalo jeftino i dostupno svima.</a:t>
            </a:r>
          </a:p>
          <a:p>
            <a:r>
              <a:rPr lang="hr-HR" dirty="0" smtClean="0"/>
              <a:t>U 20. st. proveden je proces automatizacije tvornica kruha, tj. razvijaju se moderne pekare s visokom tehnologijom proizvodnje. </a:t>
            </a:r>
          </a:p>
          <a:p>
            <a:endParaRPr lang="hr-HR"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642918"/>
            <a:ext cx="8229600" cy="928694"/>
          </a:xfrm>
        </p:spPr>
        <p:txBody>
          <a:bodyPr/>
          <a:lstStyle/>
          <a:p>
            <a:r>
              <a:rPr lang="hr-HR" dirty="0" smtClean="0"/>
              <a:t>Bijeli ili crni?</a:t>
            </a:r>
            <a:endParaRPr lang="hr-HR" dirty="0"/>
          </a:p>
        </p:txBody>
      </p:sp>
      <p:sp>
        <p:nvSpPr>
          <p:cNvPr id="3" name="Content Placeholder 2"/>
          <p:cNvSpPr>
            <a:spLocks noGrp="1"/>
          </p:cNvSpPr>
          <p:nvPr>
            <p:ph idx="1"/>
          </p:nvPr>
        </p:nvSpPr>
        <p:spPr/>
        <p:txBody>
          <a:bodyPr/>
          <a:lstStyle/>
          <a:p>
            <a:r>
              <a:rPr lang="hr-HR" dirty="0" smtClean="0"/>
              <a:t>Kroz povijest vrijedilo je jednostavno pravilo: što je kruh crniji, to je osoba koja ga jede nižeg socijalnog statusa. Bijelo je brašno stoljećima bilo skupo jer su ga mlinari teško dobivali pa je kruh pripremljen od bijelog brašna bio privilegij bogatih.</a:t>
            </a:r>
          </a:p>
          <a:p>
            <a:r>
              <a:rPr lang="hr-HR" dirty="0" smtClean="0"/>
              <a:t>Crni kruh su jeli robovi i zatvorenici te seljaci, a ponekad su za njime posezali  i fratari kako bi pokazali svoju poniznost.</a:t>
            </a:r>
            <a:endParaRPr lang="hr-HR"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3" name="Content Placeholder 2"/>
          <p:cNvSpPr>
            <a:spLocks noGrp="1"/>
          </p:cNvSpPr>
          <p:nvPr>
            <p:ph idx="1"/>
          </p:nvPr>
        </p:nvSpPr>
        <p:spPr/>
        <p:txBody>
          <a:bodyPr/>
          <a:lstStyle/>
          <a:p>
            <a:r>
              <a:rPr lang="hr-HR" dirty="0" smtClean="0"/>
              <a:t>Industrijska revolucija digla je bijeli kruh u visine kao znak blagostanja i gospodarskog napretka sve dok u 20 st. nisu na vidjelo izašle sve negativne strane konzumacije bijelog kruha po zdravlje.</a:t>
            </a:r>
          </a:p>
          <a:p>
            <a:r>
              <a:rPr lang="hr-HR" dirty="0" smtClean="0"/>
              <a:t>Danas je crni kruh sa raznim dodacima poput </a:t>
            </a:r>
            <a:r>
              <a:rPr lang="hr-HR" u="sng" dirty="0" smtClean="0"/>
              <a:t>sjemenki</a:t>
            </a:r>
            <a:r>
              <a:rPr lang="hr-HR" dirty="0" smtClean="0"/>
              <a:t>  najčešći izbor zdravstveno osvještenih osoba.</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Override1.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2.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docProps/app.xml><?xml version="1.0" encoding="utf-8"?>
<Properties xmlns="http://schemas.openxmlformats.org/officeDocument/2006/extended-properties" xmlns:vt="http://schemas.openxmlformats.org/officeDocument/2006/docPropsVTypes">
  <Template>Flow</Template>
  <TotalTime>288</TotalTime>
  <Words>336</Words>
  <Application>Microsoft Office PowerPoint</Application>
  <PresentationFormat>Prikaz na zaslonu (4:3)</PresentationFormat>
  <Paragraphs>25</Paragraphs>
  <Slides>11</Slides>
  <Notes>0</Notes>
  <HiddenSlides>0</HiddenSlides>
  <MMClips>0</MMClips>
  <ScaleCrop>false</ScaleCrop>
  <HeadingPairs>
    <vt:vector size="4" baseType="variant">
      <vt:variant>
        <vt:lpstr>Tema</vt:lpstr>
      </vt:variant>
      <vt:variant>
        <vt:i4>1</vt:i4>
      </vt:variant>
      <vt:variant>
        <vt:lpstr>Naslovi slajdova</vt:lpstr>
      </vt:variant>
      <vt:variant>
        <vt:i4>11</vt:i4>
      </vt:variant>
    </vt:vector>
  </HeadingPairs>
  <TitlesOfParts>
    <vt:vector size="12" baseType="lpstr">
      <vt:lpstr>Flow</vt:lpstr>
      <vt:lpstr>Kruh kroz povijest</vt:lpstr>
      <vt:lpstr>Slajd 2</vt:lpstr>
      <vt:lpstr>Slajd 3</vt:lpstr>
      <vt:lpstr>Slajd 4</vt:lpstr>
      <vt:lpstr>Slajd 5</vt:lpstr>
      <vt:lpstr>Slajd 6</vt:lpstr>
      <vt:lpstr>Slajd 7</vt:lpstr>
      <vt:lpstr>Bijeli ili crni?</vt:lpstr>
      <vt:lpstr>Slajd 9</vt:lpstr>
      <vt:lpstr>      Zanimljivosti o kruh</vt:lpstr>
      <vt:lpstr>Pogledajmo par sličica kruha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Kruh kroz povijest</dc:title>
  <dc:creator>Barko</dc:creator>
  <cp:lastModifiedBy>Škola</cp:lastModifiedBy>
  <cp:revision>32</cp:revision>
  <dcterms:created xsi:type="dcterms:W3CDTF">2012-10-08T15:25:58Z</dcterms:created>
  <dcterms:modified xsi:type="dcterms:W3CDTF">2012-10-16T09:34:22Z</dcterms:modified>
</cp:coreProperties>
</file>